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8826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6302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0633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3571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498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5797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9232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9303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6579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9284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9179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D8D0-3B61-4DEF-A7C2-74E9D3EFD856}" type="datetimeFigureOut">
              <a:rPr lang="es-UY" smtClean="0"/>
              <a:t>08/04/2018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6833-9D3F-4D70-BF81-CEBAA4F3C9B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645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D8FA4-8C8E-4C86-85D2-CA068FB3E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1778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Publicidad del proceso y acceso de medios de prensa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26A3EE-49CA-4B26-ADC1-63EB08735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664722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es-UY" b="1" dirty="0">
                <a:solidFill>
                  <a:schemeClr val="bg1">
                    <a:lumMod val="50000"/>
                  </a:schemeClr>
                </a:solidFill>
              </a:rPr>
              <a:t>Ing. Marcelo Pesce</a:t>
            </a:r>
          </a:p>
          <a:p>
            <a:r>
              <a:rPr lang="es-UY" dirty="0">
                <a:solidFill>
                  <a:schemeClr val="bg1">
                    <a:lumMod val="50000"/>
                  </a:schemeClr>
                </a:solidFill>
              </a:rPr>
              <a:t>Subdirector General</a:t>
            </a:r>
          </a:p>
          <a:p>
            <a:r>
              <a:rPr lang="es-UY" dirty="0">
                <a:solidFill>
                  <a:schemeClr val="bg1">
                    <a:lumMod val="50000"/>
                  </a:schemeClr>
                </a:solidFill>
              </a:rPr>
              <a:t>Poder Judicial</a:t>
            </a:r>
          </a:p>
          <a:p>
            <a:endParaRPr lang="es-UY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UY" dirty="0">
                <a:solidFill>
                  <a:schemeClr val="bg1">
                    <a:lumMod val="50000"/>
                  </a:schemeClr>
                </a:solidFill>
              </a:rPr>
              <a:t>       @</a:t>
            </a:r>
            <a:r>
              <a:rPr lang="es-UY" dirty="0" err="1">
                <a:solidFill>
                  <a:schemeClr val="bg1">
                    <a:lumMod val="50000"/>
                  </a:schemeClr>
                </a:solidFill>
              </a:rPr>
              <a:t>ing_pesce</a:t>
            </a:r>
            <a:endParaRPr lang="es-UY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 descr="Resultado de imagen para logo poder judicial uruguay">
            <a:extLst>
              <a:ext uri="{FF2B5EF4-FFF2-40B4-BE49-F238E27FC236}">
                <a16:creationId xmlns:a16="http://schemas.microsoft.com/office/drawing/2014/main" id="{CBD2F040-7964-4069-A574-0C11B7E01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8" y="99024"/>
            <a:ext cx="3336324" cy="81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15D242-363E-4D70-9505-EA1D5AA80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276" y="99024"/>
            <a:ext cx="1547940" cy="812349"/>
          </a:xfrm>
          <a:prstGeom prst="rect">
            <a:avLst/>
          </a:prstGeom>
        </p:spPr>
      </p:pic>
      <p:pic>
        <p:nvPicPr>
          <p:cNvPr id="1030" name="Picture 6" descr="Resultado de imagen para twitter logo">
            <a:extLst>
              <a:ext uri="{FF2B5EF4-FFF2-40B4-BE49-F238E27FC236}">
                <a16:creationId xmlns:a16="http://schemas.microsoft.com/office/drawing/2014/main" id="{9E9422BA-F21D-44BC-BAA8-D2FA2519C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963" y="5822094"/>
            <a:ext cx="448962" cy="44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90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ogo poder judicial uruguay">
            <a:extLst>
              <a:ext uri="{FF2B5EF4-FFF2-40B4-BE49-F238E27FC236}">
                <a16:creationId xmlns:a16="http://schemas.microsoft.com/office/drawing/2014/main" id="{CBD2F040-7964-4069-A574-0C11B7E01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8" y="99025"/>
            <a:ext cx="2519665" cy="6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15D242-363E-4D70-9505-EA1D5AA80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874" y="99025"/>
            <a:ext cx="1365341" cy="716522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6167EB6-F595-4D5F-9B03-74AF3265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1694"/>
            <a:ext cx="7886700" cy="1325563"/>
          </a:xfrm>
        </p:spPr>
        <p:txBody>
          <a:bodyPr/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Gestión del cambio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3A50B8D-A3D0-43F4-A6FB-07FFFD3A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6904"/>
            <a:ext cx="7886700" cy="4351338"/>
          </a:xfrm>
        </p:spPr>
        <p:txBody>
          <a:bodyPr/>
          <a:lstStyle/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Nuevos roles, procedimientos y estructuras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Verdadera oralidad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Transparencia del proceso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de los actores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Publicidad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Audiencias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Agenda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Acceso de la prensa</a:t>
            </a:r>
          </a:p>
        </p:txBody>
      </p:sp>
    </p:spTree>
    <p:extLst>
      <p:ext uri="{BB962C8B-B14F-4D97-AF65-F5344CB8AC3E}">
        <p14:creationId xmlns:p14="http://schemas.microsoft.com/office/powerpoint/2010/main" val="146423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ogo poder judicial uruguay">
            <a:extLst>
              <a:ext uri="{FF2B5EF4-FFF2-40B4-BE49-F238E27FC236}">
                <a16:creationId xmlns:a16="http://schemas.microsoft.com/office/drawing/2014/main" id="{CBD2F040-7964-4069-A574-0C11B7E01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8" y="99025"/>
            <a:ext cx="2519665" cy="6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15D242-363E-4D70-9505-EA1D5AA80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874" y="99025"/>
            <a:ext cx="1365341" cy="716522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6167EB6-F595-4D5F-9B03-74AF3265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1694"/>
            <a:ext cx="7886700" cy="1325563"/>
          </a:xfrm>
        </p:spPr>
        <p:txBody>
          <a:bodyPr/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Cambio en la oralidad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3A50B8D-A3D0-43F4-A6FB-07FFFD3A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6904"/>
            <a:ext cx="7886700" cy="4351338"/>
          </a:xfrm>
        </p:spPr>
        <p:txBody>
          <a:bodyPr/>
          <a:lstStyle/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Debate, argumentación, exposición de ideas… cultivar y utilizar otras destrezas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audiencia como elemento central del proceso 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Abandonar el acta escrita y adoptar la grabación de la audiencia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AUDIRE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Más de 40.000 audiencias 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penal disponible en todo el país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Ventajas: Agilidad, naturalidad, integridad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Desventaja: desarrollar nuevas destrezas y asumir costos</a:t>
            </a:r>
          </a:p>
        </p:txBody>
      </p:sp>
    </p:spTree>
    <p:extLst>
      <p:ext uri="{BB962C8B-B14F-4D97-AF65-F5344CB8AC3E}">
        <p14:creationId xmlns:p14="http://schemas.microsoft.com/office/powerpoint/2010/main" val="138866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ogo poder judicial uruguay">
            <a:extLst>
              <a:ext uri="{FF2B5EF4-FFF2-40B4-BE49-F238E27FC236}">
                <a16:creationId xmlns:a16="http://schemas.microsoft.com/office/drawing/2014/main" id="{CBD2F040-7964-4069-A574-0C11B7E01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8" y="99025"/>
            <a:ext cx="2519665" cy="6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15D242-363E-4D70-9505-EA1D5AA80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874" y="99025"/>
            <a:ext cx="1365341" cy="716522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6167EB6-F595-4D5F-9B03-74AF3265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1694"/>
            <a:ext cx="7886700" cy="1325563"/>
          </a:xfrm>
        </p:spPr>
        <p:txBody>
          <a:bodyPr/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Transparencia y acceso de actores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3A50B8D-A3D0-43F4-A6FB-07FFFD3A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6904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Cambio de paradigma para funcionarios, actuarios y jueces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quién es el expediente? 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Procesos informáticos automáticos para asignación y gestión de agendas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Consulta pública de agendas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Ventanilla Única Judicial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Sistema de Gestión de la Defensa Pública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Perspectivas para la consulta web pública de expedientes</a:t>
            </a:r>
          </a:p>
        </p:txBody>
      </p:sp>
    </p:spTree>
    <p:extLst>
      <p:ext uri="{BB962C8B-B14F-4D97-AF65-F5344CB8AC3E}">
        <p14:creationId xmlns:p14="http://schemas.microsoft.com/office/powerpoint/2010/main" val="15821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ogo poder judicial uruguay">
            <a:extLst>
              <a:ext uri="{FF2B5EF4-FFF2-40B4-BE49-F238E27FC236}">
                <a16:creationId xmlns:a16="http://schemas.microsoft.com/office/drawing/2014/main" id="{CBD2F040-7964-4069-A574-0C11B7E01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8" y="99025"/>
            <a:ext cx="2519665" cy="6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15D242-363E-4D70-9505-EA1D5AA80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874" y="99025"/>
            <a:ext cx="1365341" cy="716522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6167EB6-F595-4D5F-9B03-74AF3265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1694"/>
            <a:ext cx="7886700" cy="1325563"/>
          </a:xfrm>
        </p:spPr>
        <p:txBody>
          <a:bodyPr/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Publicidad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3A50B8D-A3D0-43F4-A6FB-07FFFD3A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6904"/>
            <a:ext cx="7886700" cy="4351338"/>
          </a:xfrm>
        </p:spPr>
        <p:txBody>
          <a:bodyPr>
            <a:normAutofit/>
          </a:bodyPr>
          <a:lstStyle/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Publicidad del proceso (interna y externa) elevada al rango de </a:t>
            </a:r>
            <a:r>
              <a:rPr lang="es-UY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principio</a:t>
            </a:r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como elemento a considerar toda vez que corresponda integrar o interpretar la norma procesal. </a:t>
            </a:r>
            <a:r>
              <a:rPr lang="es-UY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(Dra. Graciela Gatti – Publicidad del Proceso Penal – Estudios sobre el Nuevo CPP)</a:t>
            </a:r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 bien la agenda es pública, no hay público interesado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es adecuada la infraestructura edilicia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Etapas tempranas de implantación, sin juicios 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Manejo de la reserva de expedientes y audiencias (uso ponderado de las excepciones por parte de jueces art. 138, partiendo siempre del art. 9)</a:t>
            </a:r>
          </a:p>
        </p:txBody>
      </p:sp>
    </p:spTree>
    <p:extLst>
      <p:ext uri="{BB962C8B-B14F-4D97-AF65-F5344CB8AC3E}">
        <p14:creationId xmlns:p14="http://schemas.microsoft.com/office/powerpoint/2010/main" val="381630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ogo poder judicial uruguay">
            <a:extLst>
              <a:ext uri="{FF2B5EF4-FFF2-40B4-BE49-F238E27FC236}">
                <a16:creationId xmlns:a16="http://schemas.microsoft.com/office/drawing/2014/main" id="{CBD2F040-7964-4069-A574-0C11B7E01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8" y="99025"/>
            <a:ext cx="2519665" cy="6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15D242-363E-4D70-9505-EA1D5AA80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874" y="99025"/>
            <a:ext cx="1365341" cy="716522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6167EB6-F595-4D5F-9B03-74AF3265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1694"/>
            <a:ext cx="7886700" cy="1325563"/>
          </a:xfrm>
        </p:spPr>
        <p:txBody>
          <a:bodyPr/>
          <a:lstStyle/>
          <a:p>
            <a:r>
              <a:rPr lang="es-UY" b="1" dirty="0">
                <a:solidFill>
                  <a:schemeClr val="accent1">
                    <a:lumMod val="75000"/>
                  </a:schemeClr>
                </a:solidFill>
              </a:rPr>
              <a:t>Publicidad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3A50B8D-A3D0-43F4-A6FB-07FFFD3A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6904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Guía de Buenas Prácticas (Circular 292/2017) como primer paso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Evaluar la evolución del proceso y su comprensión por parte de la ciudadanía. Juicio por TV?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Prensa como medio efectivo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Contralor / Juicio paralelo / </a:t>
            </a:r>
            <a:r>
              <a:rPr lang="es-UY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Reality</a:t>
            </a:r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Show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Victimas? Inocentes?</a:t>
            </a:r>
          </a:p>
          <a:p>
            <a:pPr lvl="1"/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Debe asumir la tarea el Poder Judicial?</a:t>
            </a: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Más y mejores medios. Salas de prensa. Preparar a los operadores. Ser receptivos a planteos de la prensa.</a:t>
            </a:r>
          </a:p>
          <a:p>
            <a:pPr marL="457200" lvl="1" indent="0">
              <a:buNone/>
            </a:pPr>
            <a:endParaRPr lang="es-UY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619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335</Words>
  <Application>Microsoft Office PowerPoint</Application>
  <PresentationFormat>Presentación en pantalla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Publicidad del proceso y acceso de medios de prensa</vt:lpstr>
      <vt:lpstr>Gestión del cambio</vt:lpstr>
      <vt:lpstr>Cambio en la oralidad</vt:lpstr>
      <vt:lpstr>Transparencia y acceso de actores</vt:lpstr>
      <vt:lpstr>Publicidad</vt:lpstr>
      <vt:lpstr>Publicidad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Marcelo Pesce</dc:creator>
  <cp:lastModifiedBy>Marcelo Pesce</cp:lastModifiedBy>
  <cp:revision>10</cp:revision>
  <dcterms:created xsi:type="dcterms:W3CDTF">2018-04-09T00:01:47Z</dcterms:created>
  <dcterms:modified xsi:type="dcterms:W3CDTF">2018-04-09T02:15:04Z</dcterms:modified>
</cp:coreProperties>
</file>